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主题写作提优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WRITING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主题分析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，本单元我们学习了有关圣诞节的知识，能运用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buy,put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等动词及短语描述圣诞节的一些活动与习俗。同时我们也掌握了一系列表示先后顺序的副词结构。现在请你结合实际并发挥想象，以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Christmas”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为题，介绍你的朋友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是如何度过圣诞节的。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思路点拨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G9.eps" descr="id:21474981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8504" y="1628800"/>
            <a:ext cx="10733405" cy="228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3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7502396" cy="282689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佳作欣赏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FF5973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Christmas is a popular holiday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Western countries.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65224" y="1705479"/>
            <a:ext cx="28711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开门见山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给读者留下明确的主题印象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81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25896" y="1988840"/>
            <a:ext cx="849630" cy="78168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7372" y="3429000"/>
            <a:ext cx="7502396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 Helen always has a lot of fun at Christmas.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1085" y="3424186"/>
            <a:ext cx="32407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叙述时运用</a:t>
            </a:r>
            <a:r>
              <a:rPr lang="en-US" altLang="zh-CN" b="0" dirty="0" err="1">
                <a:solidFill>
                  <a:srgbClr val="634198"/>
                </a:solidFill>
                <a:cs typeface="Times New Roman" panose="02020603050405020304" pitchFamily="18" charset="0"/>
              </a:rPr>
              <a:t>first,next,then,finally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等表明先后顺序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使文章条理清晰</a:t>
            </a:r>
            <a:r>
              <a:rPr lang="en-US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;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小鼓.jpg" descr="id:21474981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81455" y="3573016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1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7678568" cy="462709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puts some pretty things on the Christmas tree. Sometimes she goes to see Father Christmas.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makes some cards for her friends.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Christmas Eve comes. She puts a stocking on her bed. 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Christmas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/>
              <a:t>has </a:t>
            </a:r>
            <a:r>
              <a:rPr lang="en-US" altLang="zh-CN" dirty="0"/>
              <a:t>a big lunch with her family. </a:t>
            </a:r>
            <a:r>
              <a:rPr lang="en-US" altLang="zh-CN" u="wavy" dirty="0"/>
              <a:t>She has a good time at Christmas</a:t>
            </a:r>
            <a:r>
              <a:rPr lang="en-US" altLang="zh-CN" u="wavy" dirty="0" smtClean="0"/>
              <a:t>.</a:t>
            </a:r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8975526" y="3573016"/>
            <a:ext cx="30963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结尾处再次点题</a:t>
            </a:r>
            <a:r>
              <a:rPr lang="zh-CN" altLang="zh-CN" b="0" dirty="0">
                <a:solidFill>
                  <a:srgbClr val="634198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b="0" dirty="0">
                <a:solidFill>
                  <a:srgbClr val="634198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首尾呼应。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小鼓.jpg" descr="id:21474981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11430" y="3645024"/>
            <a:ext cx="849630" cy="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874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小试身手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，一年一度的圣诞节你们过得愉快吗？请结合本单元所学的知识并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联系实际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Christmas”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为题，描述一下你和家人或朋友是如何度过圣诞节的。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语句通顺，意思连贯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;2.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q87.jpg" descr="id:21474982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409" y="4070107"/>
            <a:ext cx="11569700" cy="14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09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2061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070" y="1412776"/>
            <a:ext cx="11485848" cy="481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and I have a lot of fun at Christmas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Christmas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we often buy some presents for our family and friends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buy a Christmas tree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we put some pretty things on the Christmas tree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put our presents under the tree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Christmas Eve comes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put a stocking on my bed and wait for presents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it is Christmas Day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wake up early and open our presents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lunch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 have a Christmas party at home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usually sing and dance at the party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have a good time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72070" y="204659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97948" y="262828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89322" y="321297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06574" y="3823544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06574" y="4390982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06574" y="4987298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06574" y="5580614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06574" y="6185556"/>
            <a:ext cx="114858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5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257</Words>
  <Application>Microsoft Office PowerPoint</Application>
  <PresentationFormat>自定义</PresentationFormat>
  <Paragraphs>18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340</cp:revision>
  <dcterms:created xsi:type="dcterms:W3CDTF">2020-11-06T05:24:00Z</dcterms:created>
  <dcterms:modified xsi:type="dcterms:W3CDTF">2025-05-26T06:22:39Z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